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159" d="100"/>
          <a:sy n="159" d="100"/>
        </p:scale>
        <p:origin x="114" y="5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Performance Features in SQL Server and Azure SQL</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Javier Villegas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Mediterranean Shipping Company, IT Director Microsoft MVP Data Platform</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59</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Arial</vt:lpstr>
      <vt:lpstr>Lufga</vt:lpstr>
      <vt:lpstr>Segoe UI</vt:lpstr>
      <vt:lpstr>Consolas</vt:lpstr>
      <vt:lpstr>White Template</vt:lpstr>
      <vt:lpstr>CorelDRAW</vt:lpstr>
      <vt:lpstr>Presentación de PowerPoint</vt:lpstr>
      <vt:lpstr>Performance Features in SQL Server and Azure SQL</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2022-03-14T21:10:39Z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